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34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E36E0-5343-4A8D-ACBB-D861977769D7}" type="datetimeFigureOut">
              <a:rPr lang="en-CA" smtClean="0"/>
              <a:t>23/10/2011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01404-D12E-4149-A3F0-6773C190370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64216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E36E0-5343-4A8D-ACBB-D861977769D7}" type="datetimeFigureOut">
              <a:rPr lang="en-CA" smtClean="0"/>
              <a:t>23/10/2011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01404-D12E-4149-A3F0-6773C190370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67019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E36E0-5343-4A8D-ACBB-D861977769D7}" type="datetimeFigureOut">
              <a:rPr lang="en-CA" smtClean="0"/>
              <a:t>23/10/2011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01404-D12E-4149-A3F0-6773C190370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11125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E36E0-5343-4A8D-ACBB-D861977769D7}" type="datetimeFigureOut">
              <a:rPr lang="en-CA" smtClean="0"/>
              <a:t>23/10/2011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01404-D12E-4149-A3F0-6773C190370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83374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E36E0-5343-4A8D-ACBB-D861977769D7}" type="datetimeFigureOut">
              <a:rPr lang="en-CA" smtClean="0"/>
              <a:t>23/10/2011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01404-D12E-4149-A3F0-6773C190370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45437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E36E0-5343-4A8D-ACBB-D861977769D7}" type="datetimeFigureOut">
              <a:rPr lang="en-CA" smtClean="0"/>
              <a:t>23/10/2011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01404-D12E-4149-A3F0-6773C190370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20687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E36E0-5343-4A8D-ACBB-D861977769D7}" type="datetimeFigureOut">
              <a:rPr lang="en-CA" smtClean="0"/>
              <a:t>23/10/2011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01404-D12E-4149-A3F0-6773C190370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28648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E36E0-5343-4A8D-ACBB-D861977769D7}" type="datetimeFigureOut">
              <a:rPr lang="en-CA" smtClean="0"/>
              <a:t>23/10/2011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01404-D12E-4149-A3F0-6773C190370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14532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E36E0-5343-4A8D-ACBB-D861977769D7}" type="datetimeFigureOut">
              <a:rPr lang="en-CA" smtClean="0"/>
              <a:t>23/10/2011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01404-D12E-4149-A3F0-6773C190370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48116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E36E0-5343-4A8D-ACBB-D861977769D7}" type="datetimeFigureOut">
              <a:rPr lang="en-CA" smtClean="0"/>
              <a:t>23/10/2011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01404-D12E-4149-A3F0-6773C190370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34732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E36E0-5343-4A8D-ACBB-D861977769D7}" type="datetimeFigureOut">
              <a:rPr lang="en-CA" smtClean="0"/>
              <a:t>23/10/2011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01404-D12E-4149-A3F0-6773C190370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10986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E36E0-5343-4A8D-ACBB-D861977769D7}" type="datetimeFigureOut">
              <a:rPr lang="en-CA" smtClean="0"/>
              <a:t>23/10/2011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01404-D12E-4149-A3F0-6773C190370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75365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6571"/>
            <a:ext cx="8928992" cy="6371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975577">
            <a:off x="1452082" y="3738140"/>
            <a:ext cx="8229600" cy="1768964"/>
          </a:xfrm>
        </p:spPr>
        <p:txBody>
          <a:bodyPr>
            <a:normAutofit/>
          </a:bodyPr>
          <a:lstStyle/>
          <a:p>
            <a:r>
              <a:rPr lang="en-CA" dirty="0" smtClean="0">
                <a:solidFill>
                  <a:schemeClr val="bg1"/>
                </a:solidFill>
                <a:latin typeface="Gabriola" pitchFamily="82" charset="0"/>
              </a:rPr>
              <a:t>Dream</a:t>
            </a:r>
            <a:r>
              <a:rPr lang="en-CA" dirty="0" smtClean="0"/>
              <a:t>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22293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Dream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/>
          <a:lstStyle/>
          <a:p>
            <a:r>
              <a:rPr lang="en-CA" dirty="0" smtClean="0"/>
              <a:t>Think/ Pair/ Share </a:t>
            </a:r>
          </a:p>
          <a:p>
            <a:r>
              <a:rPr lang="en-CA" dirty="0" smtClean="0"/>
              <a:t>What competencies does  the student graduating in 2024 need to be successful</a:t>
            </a:r>
            <a:endParaRPr lang="en-C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356992"/>
            <a:ext cx="1728192" cy="2421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6454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6203032" cy="1296144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Compare your competencies with those created by the province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/>
          <a:lstStyle/>
          <a:p>
            <a:r>
              <a:rPr lang="en-CA" dirty="0" smtClean="0"/>
              <a:t>In your base groups discuss the competencies you created and those created by 4 years of research by the Alberta Education</a:t>
            </a:r>
          </a:p>
          <a:p>
            <a:r>
              <a:rPr lang="en-CA" dirty="0" smtClean="0"/>
              <a:t>What are the similarities and differences?</a:t>
            </a:r>
            <a:endParaRPr lang="en-CA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0648"/>
            <a:ext cx="1718945" cy="2409825"/>
          </a:xfrm>
          <a:prstGeom prst="rect">
            <a:avLst/>
          </a:prstGeom>
          <a:noFill/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4233204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95120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Why do we need to take action?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We need to think ahead.  We need to ensure that our curriculum prepares students for the future.  We have a world-class education today, but will it enough for students in the future?  The world is moving in new directions quickly, and we need to be there for our students.  A flexible and relevant curriculum will help our students achieve their hopes, dreams, and aspirations in the wider global community.  </a:t>
            </a:r>
            <a:endParaRPr lang="en-CA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7742" y="332656"/>
            <a:ext cx="1108932" cy="1204912"/>
          </a:xfrm>
          <a:prstGeom prst="rect">
            <a:avLst/>
          </a:prstGeom>
          <a:noFill/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563257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79096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Learn More About Competencies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Read pages 1 – 4</a:t>
            </a:r>
          </a:p>
          <a:p>
            <a:r>
              <a:rPr lang="en-CA" dirty="0" smtClean="0"/>
              <a:t>What would each of these competencies look like in practice?  What do you see?</a:t>
            </a:r>
          </a:p>
          <a:p>
            <a:r>
              <a:rPr lang="en-CA" dirty="0" smtClean="0"/>
              <a:t>What do students tell you about their learning experience?</a:t>
            </a:r>
          </a:p>
          <a:p>
            <a:r>
              <a:rPr lang="en-CA" dirty="0" smtClean="0"/>
              <a:t>How have the man dimensions of competencies impact students, teachers, parents and other stakeholders?</a:t>
            </a:r>
          </a:p>
          <a:p>
            <a:endParaRPr lang="en-CA" dirty="0" smtClean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7742" y="332656"/>
            <a:ext cx="1108932" cy="1204912"/>
          </a:xfrm>
          <a:prstGeom prst="rect">
            <a:avLst/>
          </a:prstGeom>
          <a:noFill/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2422502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268760"/>
            <a:ext cx="7772400" cy="1362075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How is learning this new framework ahead of new implementation going to benefit my school, my colleagues and myself?</a:t>
            </a:r>
            <a:br>
              <a:rPr lang="en-CA" dirty="0" smtClean="0"/>
            </a:br>
            <a:r>
              <a:rPr lang="en-CA" dirty="0"/>
              <a:t/>
            </a:r>
            <a:br>
              <a:rPr lang="en-CA" dirty="0"/>
            </a:br>
            <a:r>
              <a:rPr lang="en-CA" dirty="0" smtClean="0"/>
              <a:t>What do I need to do to prepare?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186173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215</Words>
  <Application>Microsoft Office PowerPoint</Application>
  <PresentationFormat>On-screen Show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Dream </vt:lpstr>
      <vt:lpstr>Dream </vt:lpstr>
      <vt:lpstr>Compare your competencies with those created by the province</vt:lpstr>
      <vt:lpstr>Why do we need to take action?</vt:lpstr>
      <vt:lpstr>Learn More About Competencies</vt:lpstr>
      <vt:lpstr>How is learning this new framework ahead of new implementation going to benefit my school, my colleagues and myself?  What do I need to do to prepare?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Dream</dc:title>
  <dc:creator>Brenda MacDonald</dc:creator>
  <cp:lastModifiedBy>laptop2010</cp:lastModifiedBy>
  <cp:revision>5</cp:revision>
  <dcterms:created xsi:type="dcterms:W3CDTF">2011-09-20T16:02:15Z</dcterms:created>
  <dcterms:modified xsi:type="dcterms:W3CDTF">2011-10-23T22:08:54Z</dcterms:modified>
</cp:coreProperties>
</file>